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7" r:id="rId3"/>
    <p:sldId id="268" r:id="rId4"/>
    <p:sldId id="270" r:id="rId5"/>
    <p:sldId id="269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955C"/>
    <a:srgbClr val="9F2241"/>
    <a:srgbClr val="235B4E"/>
    <a:srgbClr val="E4D5B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248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33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95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7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5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87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24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49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2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95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3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B2AE-BA59-49D1-B587-D636CB04B716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65AE-758E-47DF-B06C-EFAA593B36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69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B08E1879-6EEE-D0AF-7657-4154E57A1CE3}"/>
              </a:ext>
            </a:extLst>
          </p:cNvPr>
          <p:cNvSpPr txBox="1"/>
          <p:nvPr/>
        </p:nvSpPr>
        <p:spPr>
          <a:xfrm>
            <a:off x="2069294" y="1623371"/>
            <a:ext cx="515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F2241"/>
                </a:solidFill>
                <a:latin typeface="Montserrat" panose="00000500000000000000" pitchFamily="2" charset="0"/>
              </a:rPr>
              <a:t>LÍNEA DE TÍTULO</a:t>
            </a:r>
            <a:endParaRPr lang="es-ES" sz="2400" b="1" dirty="0">
              <a:solidFill>
                <a:srgbClr val="9F2241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4CAEDB-3D28-395E-365E-4CC907C9C476}"/>
              </a:ext>
            </a:extLst>
          </p:cNvPr>
          <p:cNvSpPr txBox="1"/>
          <p:nvPr/>
        </p:nvSpPr>
        <p:spPr>
          <a:xfrm>
            <a:off x="2086546" y="2506623"/>
            <a:ext cx="5089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235B4E"/>
                </a:solidFill>
                <a:latin typeface="Montserrat" panose="00000500000000000000" pitchFamily="2" charset="0"/>
              </a:rPr>
              <a:t>SUBTITULO DE TEMA</a:t>
            </a:r>
            <a:endParaRPr lang="es-MX" sz="2800" dirty="0">
              <a:solidFill>
                <a:srgbClr val="235B4E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0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DCB3E5-0966-BC55-EEAA-2C242D2CB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06EFAEC-8D74-3A8B-3F8A-F576BE890444}"/>
              </a:ext>
            </a:extLst>
          </p:cNvPr>
          <p:cNvSpPr txBox="1"/>
          <p:nvPr/>
        </p:nvSpPr>
        <p:spPr>
          <a:xfrm>
            <a:off x="1120057" y="523783"/>
            <a:ext cx="479394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9F2241"/>
                </a:solidFill>
                <a:latin typeface="Montserrat" panose="00000500000000000000" pitchFamily="2" charset="0"/>
              </a:rPr>
              <a:t>Títulos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endParaRPr lang="es-ES" dirty="0">
              <a:latin typeface="Montserrat" panose="00000500000000000000" pitchFamily="2" charset="0"/>
            </a:endParaRPr>
          </a:p>
          <a:p>
            <a:r>
              <a:rPr lang="es-ES" dirty="0">
                <a:latin typeface="Montserrat" panose="00000500000000000000" pitchFamily="2" charset="0"/>
              </a:rPr>
              <a:t>Tipo de letra: Monserrat. Tamaño para títulos: 28-36 pt</a:t>
            </a:r>
          </a:p>
          <a:p>
            <a:endParaRPr lang="es-MX" sz="1800" b="1" i="0" u="none" strike="noStrike" baseline="0" dirty="0">
              <a:solidFill>
                <a:srgbClr val="4C4C4C"/>
              </a:solidFill>
              <a:latin typeface="Source Sans Pro" panose="020F0502020204030204" pitchFamily="34" charset="0"/>
            </a:endParaRP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Pantone: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7420 C </a:t>
            </a: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HEX: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9F2241 </a:t>
            </a:r>
          </a:p>
          <a:p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C: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27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M: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98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Y: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66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K: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18 </a:t>
            </a:r>
          </a:p>
          <a:p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R: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159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G: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34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B: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65 </a:t>
            </a:r>
          </a:p>
          <a:p>
            <a:endParaRPr lang="pt-BR" dirty="0">
              <a:solidFill>
                <a:srgbClr val="4C4C4C"/>
              </a:solidFill>
              <a:latin typeface="Source Sans Pro" panose="020F0502020204030204" pitchFamily="34" charset="0"/>
            </a:endParaRPr>
          </a:p>
          <a:p>
            <a:pPr algn="ctr"/>
            <a:r>
              <a:rPr lang="pt-BR" sz="2800" dirty="0">
                <a:solidFill>
                  <a:srgbClr val="235B4E"/>
                </a:solidFill>
                <a:latin typeface="Montserrat SemiBold" panose="00000700000000000000" pitchFamily="2" charset="0"/>
              </a:rPr>
              <a:t>Subtítulos:</a:t>
            </a:r>
            <a:r>
              <a:rPr lang="pt-BR" sz="1600" dirty="0">
                <a:solidFill>
                  <a:srgbClr val="4C4C4C"/>
                </a:solidFill>
                <a:latin typeface="Montserrat SemiBold" panose="00000700000000000000" pitchFamily="2" charset="0"/>
              </a:rPr>
              <a:t> </a:t>
            </a:r>
          </a:p>
          <a:p>
            <a:r>
              <a:rPr lang="es-ES" dirty="0">
                <a:latin typeface="Montserrat" panose="00000500000000000000" pitchFamily="2" charset="0"/>
              </a:rPr>
              <a:t>Tipo de letra: Monserrat </a:t>
            </a:r>
            <a:r>
              <a:rPr lang="es-ES" dirty="0" err="1">
                <a:latin typeface="Montserrat" panose="00000500000000000000" pitchFamily="2" charset="0"/>
              </a:rPr>
              <a:t>SemiBold</a:t>
            </a:r>
            <a:r>
              <a:rPr lang="es-ES" dirty="0">
                <a:latin typeface="Montserrat" panose="00000500000000000000" pitchFamily="2" charset="0"/>
              </a:rPr>
              <a:t>.</a:t>
            </a:r>
            <a:endParaRPr lang="es-MX" sz="1800" b="1" i="0" u="none" strike="noStrike" baseline="0" dirty="0">
              <a:solidFill>
                <a:srgbClr val="4C4C4C"/>
              </a:solidFill>
              <a:latin typeface="Source Sans Pro" panose="020B0503030403020204" pitchFamily="34" charset="0"/>
            </a:endParaRP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Pantone: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626 C </a:t>
            </a: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HEX: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235B4E </a:t>
            </a:r>
          </a:p>
          <a:p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C: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84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M: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43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Y: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68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K: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32 </a:t>
            </a:r>
          </a:p>
          <a:p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R: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35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G: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91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B: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78</a:t>
            </a:r>
            <a:endParaRPr lang="es-ES" sz="1600" dirty="0">
              <a:latin typeface="Montserrat" panose="000005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4E24DF-5E8E-9FDE-4130-1773F89B746C}"/>
              </a:ext>
            </a:extLst>
          </p:cNvPr>
          <p:cNvSpPr txBox="1"/>
          <p:nvPr/>
        </p:nvSpPr>
        <p:spPr>
          <a:xfrm>
            <a:off x="6872806" y="649551"/>
            <a:ext cx="47939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9F2241"/>
                </a:solidFill>
                <a:latin typeface="Montserrat" panose="00000500000000000000" pitchFamily="2" charset="0"/>
              </a:rPr>
              <a:t>Texto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r>
              <a:rPr lang="es-ES" sz="1800" dirty="0">
                <a:latin typeface="Montserrat" panose="00000500000000000000" pitchFamily="2" charset="0"/>
              </a:rPr>
              <a:t>Tipo de letra: Monserrat.</a:t>
            </a:r>
            <a:r>
              <a:rPr lang="es-ES" dirty="0">
                <a:latin typeface="Montserrat" panose="00000500000000000000" pitchFamily="2" charset="0"/>
              </a:rPr>
              <a:t> Tamaño para texto: 18-24 pt.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pPr algn="just"/>
            <a:r>
              <a:rPr lang="es-E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Ejemplo:</a:t>
            </a:r>
          </a:p>
          <a:p>
            <a:pPr algn="just"/>
            <a:r>
              <a:rPr lang="es-ES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es-ES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s-ES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Ipsum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es simplemente el texto de relleno de las imprentas y archivos de texto.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Ipsum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especimen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</a:t>
            </a:r>
            <a:endParaRPr lang="es-MX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92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741FC8-DB04-D6FE-CAD2-48F50BCC9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296D059-92D9-A29E-B465-36FE7E418B24}"/>
              </a:ext>
            </a:extLst>
          </p:cNvPr>
          <p:cNvSpPr txBox="1"/>
          <p:nvPr/>
        </p:nvSpPr>
        <p:spPr>
          <a:xfrm>
            <a:off x="3325091" y="249382"/>
            <a:ext cx="5541818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235B4E"/>
                </a:solidFill>
                <a:latin typeface="Montserrat SemiBold" panose="00000700000000000000" pitchFamily="2" charset="0"/>
              </a:rPr>
              <a:t>Contenido</a:t>
            </a: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just"/>
            <a:r>
              <a:rPr lang="es-ES" sz="2400" dirty="0">
                <a:latin typeface="Montserrat" panose="00000500000000000000" pitchFamily="2" charset="0"/>
              </a:rPr>
              <a:t>Es importante considerar que las presentaciones a proyectar no deben estar saturadas de texto ya que la persona que se encuentra exponiendo se puede </a:t>
            </a:r>
            <a:r>
              <a:rPr lang="es-ES" sz="2400" dirty="0" err="1">
                <a:latin typeface="Montserrat" panose="00000500000000000000" pitchFamily="2" charset="0"/>
              </a:rPr>
              <a:t>distrastraer</a:t>
            </a:r>
            <a:r>
              <a:rPr lang="es-ES" sz="2400" dirty="0">
                <a:latin typeface="Montserrat" panose="00000500000000000000" pitchFamily="2" charset="0"/>
              </a:rPr>
              <a:t>. </a:t>
            </a:r>
          </a:p>
          <a:p>
            <a:pPr algn="just"/>
            <a:endParaRPr lang="es-ES" sz="2400" dirty="0">
              <a:latin typeface="Montserrat" panose="00000500000000000000" pitchFamily="2" charset="0"/>
            </a:endParaRPr>
          </a:p>
          <a:p>
            <a:pPr algn="just"/>
            <a:r>
              <a:rPr lang="es-ES" sz="2400" dirty="0">
                <a:latin typeface="Montserrat" panose="00000500000000000000" pitchFamily="2" charset="0"/>
              </a:rPr>
              <a:t>Se recomienda utilizar frases cortas, texto sintetizado, viñetas o imágenes que ilustren lo que se está mencionando.</a:t>
            </a:r>
          </a:p>
          <a:p>
            <a:pPr algn="just"/>
            <a:endParaRPr lang="es-ES" sz="2400" dirty="0">
              <a:latin typeface="Montserrat" panose="00000500000000000000" pitchFamily="2" charset="0"/>
            </a:endParaRPr>
          </a:p>
          <a:p>
            <a:pPr algn="just"/>
            <a:endParaRPr lang="es-ES" sz="2000" dirty="0">
              <a:latin typeface="Montserrat" panose="00000500000000000000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006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0C3EF1-B946-7A5F-646B-B6BD3410C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A0130679-4E55-C656-1544-CF55552A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E73F916-A613-03B1-1D21-7F38439AD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04" y="122458"/>
            <a:ext cx="52501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b="1">
                <a:solidFill>
                  <a:srgbClr val="235B4E"/>
                </a:solidFill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RECOMENDACIONES</a:t>
            </a:r>
            <a:endParaRPr kumimoji="0" lang="es-MX" altLang="es-MX" sz="3600" b="1" i="0" u="none" strike="noStrike" cap="none" normalizeH="0" baseline="0">
              <a:ln>
                <a:noFill/>
              </a:ln>
              <a:solidFill>
                <a:srgbClr val="235B4E"/>
              </a:solidFill>
              <a:effectLst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D262FE-63BC-EC73-3418-FEB50CBFEE24}"/>
              </a:ext>
            </a:extLst>
          </p:cNvPr>
          <p:cNvSpPr txBox="1"/>
          <p:nvPr/>
        </p:nvSpPr>
        <p:spPr>
          <a:xfrm>
            <a:off x="766041" y="891245"/>
            <a:ext cx="10384312" cy="503150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>
                <a:latin typeface="Montserrat" panose="00000500000000000000" pitchFamily="2" charset="0"/>
              </a:rPr>
              <a:t>Para evitar problemas de compatibilidad con los equipos de cómputo con los que se proyecte. En caso de no contar con las fuentes instaladas  se adjuntan los siguientes consejos:</a:t>
            </a:r>
          </a:p>
          <a:p>
            <a:pPr algn="just">
              <a:lnSpc>
                <a:spcPct val="150000"/>
              </a:lnSpc>
            </a:pPr>
            <a:endParaRPr lang="es-ES">
              <a:latin typeface="Montserrat" panose="00000500000000000000" pitchFamily="2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latin typeface="Montserrat" panose="00000500000000000000" pitchFamily="2" charset="0"/>
              </a:rPr>
              <a:t>Guardar la presentación en formato PDF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latin typeface="Montserrat" panose="00000500000000000000" pitchFamily="2" charset="0"/>
              </a:rPr>
              <a:t>Guardar el archivo en formato .</a:t>
            </a:r>
            <a:r>
              <a:rPr lang="es-ES" err="1">
                <a:latin typeface="Montserrat" panose="00000500000000000000" pitchFamily="2" charset="0"/>
              </a:rPr>
              <a:t>ppt</a:t>
            </a:r>
            <a:r>
              <a:rPr lang="es-ES">
                <a:latin typeface="Montserrat" panose="00000500000000000000" pitchFamily="2" charset="0"/>
              </a:rPr>
              <a:t> o .</a:t>
            </a:r>
            <a:r>
              <a:rPr lang="es-ES" err="1">
                <a:latin typeface="Montserrat" panose="00000500000000000000" pitchFamily="2" charset="0"/>
              </a:rPr>
              <a:t>pptx</a:t>
            </a:r>
            <a:r>
              <a:rPr lang="es-ES">
                <a:latin typeface="Montserrat" panose="00000500000000000000" pitchFamily="2" charset="0"/>
              </a:rPr>
              <a:t> con fuentes incrustadas. Office </a:t>
            </a:r>
            <a:r>
              <a:rPr lang="es-ES" err="1">
                <a:latin typeface="Montserrat" panose="00000500000000000000" pitchFamily="2" charset="0"/>
              </a:rPr>
              <a:t>Power</a:t>
            </a:r>
            <a:r>
              <a:rPr lang="es-ES">
                <a:latin typeface="Montserrat" panose="00000500000000000000" pitchFamily="2" charset="0"/>
              </a:rPr>
              <a:t> Point da opción para ello en su configuración.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latin typeface="Montserrat" panose="00000500000000000000" pitchFamily="2" charset="0"/>
              </a:rPr>
              <a:t>Siempre llevar los archivos de las fuentes en una memoria USB para instalarlas en el equipo de cómputo que se va a usar para proyectar.</a:t>
            </a:r>
          </a:p>
          <a:p>
            <a:pPr algn="just">
              <a:lnSpc>
                <a:spcPct val="150000"/>
              </a:lnSpc>
            </a:pPr>
            <a:r>
              <a:rPr lang="es-ES">
                <a:latin typeface="Montserrat" panose="00000500000000000000" pitchFamily="2" charset="0"/>
              </a:rPr>
              <a:t>Para descargar los archivos de instalación de las fuentes, se adjunta la siguiente liga: https://www.gob.mx/wikiguias/es/articulos/guia-de-uso-de-la-tipografia-monserrat-bold?idiom=es</a:t>
            </a:r>
          </a:p>
        </p:txBody>
      </p:sp>
    </p:spTree>
    <p:extLst>
      <p:ext uri="{BB962C8B-B14F-4D97-AF65-F5344CB8AC3E}">
        <p14:creationId xmlns:p14="http://schemas.microsoft.com/office/powerpoint/2010/main" val="296003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5F3B1E-5B20-0ED7-5F1D-D67844FBA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D2DC337-101E-7691-1901-329180DA5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6CBA9D0-0EF2-2BF6-AB86-95D0BFDE7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86" y="273024"/>
            <a:ext cx="4483920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700" b="1" i="0" u="none" strike="noStrike" cap="none" normalizeH="0" baseline="0">
                <a:ln>
                  <a:noFill/>
                </a:ln>
                <a:solidFill>
                  <a:srgbClr val="235B4E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Pasos para la instalación de la fuente:</a:t>
            </a:r>
            <a:endParaRPr kumimoji="0" lang="es-MX" altLang="es-MX" sz="1700" b="1" i="0" u="none" strike="noStrike" cap="none" normalizeH="0" baseline="0">
              <a:ln>
                <a:noFill/>
              </a:ln>
              <a:solidFill>
                <a:srgbClr val="235B4E"/>
              </a:solidFill>
              <a:effectLst/>
              <a:latin typeface="Montserrat SemiBold" panose="000007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C9E64D-45EA-B66D-3431-3A39DFC29573}"/>
              </a:ext>
            </a:extLst>
          </p:cNvPr>
          <p:cNvSpPr txBox="1"/>
          <p:nvPr/>
        </p:nvSpPr>
        <p:spPr>
          <a:xfrm>
            <a:off x="164386" y="649507"/>
            <a:ext cx="6413967" cy="39699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 dirty="0">
                <a:latin typeface="Montserrat" panose="00000500000000000000" pitchFamily="2" charset="0"/>
              </a:rPr>
              <a:t>Descarga el documento zip que se encuentra en la página: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 dirty="0">
                <a:latin typeface="Montserrat" panose="00000500000000000000" pitchFamily="2" charset="0"/>
              </a:rPr>
              <a:t>Abrir el archivo: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 dirty="0">
                <a:latin typeface="Montserrat" panose="00000500000000000000" pitchFamily="2" charset="0"/>
              </a:rPr>
              <a:t>Extraer las fuentes en una carpeta:</a:t>
            </a:r>
          </a:p>
          <a:p>
            <a:pPr>
              <a:lnSpc>
                <a:spcPct val="150000"/>
              </a:lnSpc>
            </a:pPr>
            <a:endParaRPr lang="es-ES" sz="1600" dirty="0"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es-ES" sz="900" dirty="0">
              <a:latin typeface="Montserrat" panose="00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79CDEC-C8A0-41EA-5E3B-3D37C52FE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92" y="1078250"/>
            <a:ext cx="2809875" cy="4095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27D5690-D060-3327-053F-8747EB1D9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92" y="1785435"/>
            <a:ext cx="2995612" cy="18573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49A6133-1F83-6074-18C6-FB0661ADC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65" y="4102063"/>
            <a:ext cx="1531173" cy="2011579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08B60A2A-C910-EF4B-F1A4-98AC3C8DFCC3}"/>
              </a:ext>
            </a:extLst>
          </p:cNvPr>
          <p:cNvSpPr txBox="1"/>
          <p:nvPr/>
        </p:nvSpPr>
        <p:spPr>
          <a:xfrm>
            <a:off x="6578353" y="649507"/>
            <a:ext cx="53177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>
                <a:latin typeface="Montserrat" panose="00000500000000000000" pitchFamily="2" charset="0"/>
              </a:rPr>
              <a:t>4. Seleccionar todos los archivos, dar clic secundario e inmediatamente en “Instalar todas”</a:t>
            </a:r>
          </a:p>
          <a:p>
            <a:endParaRPr lang="es-MX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06ED319E-2AFD-8535-E76C-40FD8A242E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451" y="1785435"/>
            <a:ext cx="3234754" cy="317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8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DE641A-1A82-ABD5-F604-CEAF48DD69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2A858AF9-F1DD-C6EF-2722-361FBEE71243}"/>
              </a:ext>
            </a:extLst>
          </p:cNvPr>
          <p:cNvSpPr txBox="1"/>
          <p:nvPr/>
        </p:nvSpPr>
        <p:spPr>
          <a:xfrm>
            <a:off x="2069294" y="1623371"/>
            <a:ext cx="515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>
                <a:solidFill>
                  <a:srgbClr val="9F2241"/>
                </a:solidFill>
                <a:latin typeface="Montserrat" panose="00000500000000000000" pitchFamily="2" charset="0"/>
              </a:rPr>
              <a:t>GRACIAS</a:t>
            </a:r>
            <a:endParaRPr lang="es-ES" sz="2400" b="1">
              <a:solidFill>
                <a:srgbClr val="9F224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87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</TotalTime>
  <Words>390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Araujo</dc:creator>
  <cp:lastModifiedBy>Departamento de Informatica y Sistemas</cp:lastModifiedBy>
  <cp:revision>3</cp:revision>
  <dcterms:created xsi:type="dcterms:W3CDTF">2024-02-19T23:22:23Z</dcterms:created>
  <dcterms:modified xsi:type="dcterms:W3CDTF">2024-03-15T14:09:58Z</dcterms:modified>
</cp:coreProperties>
</file>